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59" r:id="rId4"/>
    <p:sldId id="260" r:id="rId5"/>
    <p:sldId id="262" r:id="rId6"/>
    <p:sldId id="263" r:id="rId7"/>
    <p:sldId id="264" r:id="rId8"/>
    <p:sldId id="266" r:id="rId9"/>
    <p:sldId id="267" r:id="rId10"/>
    <p:sldId id="271" r:id="rId11"/>
    <p:sldId id="273" r:id="rId12"/>
    <p:sldId id="269" r:id="rId13"/>
    <p:sldId id="274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2;&#1074;&#1072;%20&#1076;&#1077;&#1090;&#1077;&#1081;1.mp4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45;&#1088;&#1072;&#1083;&#1072;&#1096;%20-%20&#1050;&#1086;&#1084;&#1091;%20&#1082;&#1090;&#1086;%20&#1085;&#1088;&#1072;&#1074;&#1080;&#1090;&#1089;&#1103;1.mp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64;&#1082;&#1086;&#1083;&#1072;%20&#1084;&#1091;&#1076;&#1088;&#1086;&#1089;&#1090;&#1080;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0;&#1079;&#1073;&#1091;&#1082;&#1072;%20&#1087;&#1088;&#1072;&#1074;%20&#1088;&#1077;&#1073;&#1077;&#1085;&#1082;&#1072;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76872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Внеурочное занятие «Я и мой мир»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с применением технологии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кейс-метода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dirty="0" smtClean="0">
                <a:solidFill>
                  <a:schemeClr val="tx2">
                    <a:lumMod val="75000"/>
                  </a:schemeClr>
                </a:solidFill>
              </a:rPr>
              <a:t>«Права человека и моральный выбор»</a:t>
            </a:r>
            <a:r>
              <a:rPr lang="ru-RU" sz="6700" dirty="0" smtClean="0"/>
              <a:t/>
            </a:r>
            <a:br>
              <a:rPr lang="ru-RU" sz="6700" dirty="0" smtClean="0"/>
            </a:br>
            <a:endParaRPr lang="ru-RU" sz="6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65304"/>
            <a:ext cx="91440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Учитель: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Душенина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Светлана Дмитриевна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3" descr="C:\Users\Евгения Анатольевна\AppData\Local\Microsoft\Windows\Temporary Internet Files\Content.IE5\UR6VUOM1\MC90029747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365104"/>
            <a:ext cx="1512168" cy="17168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00.yaplakal.com/pics/pics_original/2/9/9/45729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5829300" cy="4400551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hlinkClick r:id="rId3" action="ppaction://hlinkfile"/>
              </a:rPr>
              <a:t>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ilmi-hd.ru/_ld/2/044397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9248"/>
            <a:ext cx="6120680" cy="452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hlinkClick r:id="rId3" action="ppaction://hlinkfile"/>
              </a:rPr>
              <a:t>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33409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«Поступай с другими так, как ты хочешь, чтобы     поступали с тобой!»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23558" name="Picture 6" descr="http://img-fotki.yandex.ru/get/4708/89635038.565/0_6d471_1e56358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861048"/>
            <a:ext cx="2593963" cy="262448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323168"/>
            <a:ext cx="2648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524259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Сегодня </a:t>
            </a:r>
            <a:r>
              <a:rPr lang="ru-RU" sz="6000" b="1" smtClean="0">
                <a:solidFill>
                  <a:srgbClr val="002060"/>
                </a:solidFill>
              </a:rPr>
              <a:t>на занятии…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3600" b="1" i="1" dirty="0" smtClean="0"/>
              <a:t>было интересно…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было трудно…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теперь я могу…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я попробую…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64910195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s.livejournal.com/klim_malgin/pic/00002azr/s640x4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35873"/>
            <a:ext cx="5209406" cy="674902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hlinkClick r:id="rId3" action="ppaction://hlinkfile"/>
              </a:rPr>
              <a:t>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1641" y="6400765"/>
            <a:ext cx="6868169" cy="2019112"/>
          </a:xfrm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endParaRPr lang="ru-RU" dirty="0"/>
          </a:p>
        </p:txBody>
      </p:sp>
      <p:pic>
        <p:nvPicPr>
          <p:cNvPr id="1030" name="Picture 6" descr="http://online-multy.ru/uploads/posts/2015-03/142514589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803531" cy="381875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hlinkClick r:id="rId3" action="ppaction://hlinkfile"/>
              </a:rPr>
              <a:t>1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Конституция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04864"/>
            <a:ext cx="3898776" cy="28803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  Конституция РФ гарантирует права и свободы человека и гражданина.</a:t>
            </a:r>
          </a:p>
          <a:p>
            <a:endParaRPr lang="ru-RU" sz="4000" dirty="0"/>
          </a:p>
        </p:txBody>
      </p:sp>
      <p:pic>
        <p:nvPicPr>
          <p:cNvPr id="5122" name="Picture 2" descr="http://ivanovo-today.com/upload/iblock/3e2/zyg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5004048" y="1628800"/>
            <a:ext cx="3004241" cy="458093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Декларация прав и свобод человека и гражданина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skupiknigi.ru/multimedia/books_covers/100501562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b="6066"/>
          <a:stretch>
            <a:fillRect/>
          </a:stretch>
        </p:blipFill>
        <p:spPr bwMode="auto">
          <a:xfrm>
            <a:off x="3059832" y="1844824"/>
            <a:ext cx="3017470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04867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№ 12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http://www.yardeti.ru/img/p/286-696-thickbox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2469" t="17460" r="1235" b="18342"/>
          <a:stretch>
            <a:fillRect/>
          </a:stretch>
        </p:blipFill>
        <p:spPr bwMode="auto">
          <a:xfrm>
            <a:off x="2049234" y="980728"/>
            <a:ext cx="4716524" cy="35071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4365104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Каждый человек имеет право на     неприкосновенность жилища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599735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№ 3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979712" y="1211453"/>
            <a:ext cx="5184576" cy="360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536" y="4941168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Каждый человек имеет право на личную     неприкосновенность, жизнь и свободу.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№ 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christianray.ru/wp-content/uploads/2012/04/UGLY_DUCKLING_2_by_FERNL-600x483.jpg"/>
          <p:cNvPicPr/>
          <p:nvPr/>
        </p:nvPicPr>
        <p:blipFill>
          <a:blip r:embed="rId2" cstate="print"/>
          <a:srcRect b="9102"/>
          <a:stretch>
            <a:fillRect/>
          </a:stretch>
        </p:blipFill>
        <p:spPr bwMode="auto">
          <a:xfrm>
            <a:off x="2134072" y="836712"/>
            <a:ext cx="460851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4509120"/>
            <a:ext cx="9252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Каждый человек должен обладать всеми правами и свободами, без какого бы то ни было различия по цвету кожи, пола, языка.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№ 24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900igr.net/datai/literatura/Vanka-CHekhova/0012-011-Beseda-po-soderzhaniju-rasskaz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2124" y="1029097"/>
            <a:ext cx="3816424" cy="4475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558924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Каждый человек имеет право на отдых.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№ 26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илипок с азбукой идет в школ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80728"/>
            <a:ext cx="4536504" cy="456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589240"/>
            <a:ext cx="8892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Каждый человек имеет право на образование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4">
      <a:dk1>
        <a:sysClr val="windowText" lastClr="000000"/>
      </a:dk1>
      <a:lt1>
        <a:srgbClr val="D8D8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129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Внеурочное занятие «Я и мой мир»  с применением технологии  кейс-метода  «Права человека и моральный выбор» </vt:lpstr>
      <vt:lpstr>1</vt:lpstr>
      <vt:lpstr>Конституция</vt:lpstr>
      <vt:lpstr>Декларация прав и свобод человека и гражданина</vt:lpstr>
      <vt:lpstr>Статья № 12</vt:lpstr>
      <vt:lpstr>Статья № 3</vt:lpstr>
      <vt:lpstr>Статья № 2</vt:lpstr>
      <vt:lpstr>Статья № 24</vt:lpstr>
      <vt:lpstr>Статья № 26</vt:lpstr>
      <vt:lpstr>2</vt:lpstr>
      <vt:lpstr>3</vt:lpstr>
      <vt:lpstr>Презентация PowerPoint</vt:lpstr>
      <vt:lpstr>Сегодня на занятии…  было интересно…  было трудно…  теперь я могу…  я попробую…</vt:lpstr>
      <vt:lpstr>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 Анатольевна</dc:creator>
  <cp:lastModifiedBy>Светлана Душенина</cp:lastModifiedBy>
  <cp:revision>101</cp:revision>
  <dcterms:modified xsi:type="dcterms:W3CDTF">2016-04-10T15:00:37Z</dcterms:modified>
</cp:coreProperties>
</file>